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15"/>
  </p:handoutMasterIdLst>
  <p:sldIdLst>
    <p:sldId id="256" r:id="rId3"/>
    <p:sldId id="257" r:id="rId4"/>
    <p:sldId id="258" r:id="rId5"/>
    <p:sldId id="259" r:id="rId7"/>
    <p:sldId id="260" r:id="rId8"/>
    <p:sldId id="261" r:id="rId9"/>
    <p:sldId id="264" r:id="rId10"/>
    <p:sldId id="268" r:id="rId11"/>
    <p:sldId id="269" r:id="rId12"/>
    <p:sldId id="270" r:id="rId13"/>
    <p:sldId id="263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2.png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image" Target="../media/image21.png"/><Relationship Id="rId4" Type="http://schemas.openxmlformats.org/officeDocument/2006/relationships/image" Target="../media/image15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54785" y="2098040"/>
            <a:ext cx="8910955" cy="2661920"/>
          </a:xfrm>
        </p:spPr>
        <p:txBody>
          <a:bodyPr>
            <a:noAutofit/>
          </a:bodyPr>
          <a:p>
            <a:r>
              <a:rPr lang="ru-RU" altLang="en-US" sz="44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ПРОЕКТИРОВАНИЕ </a:t>
            </a:r>
            <a:br>
              <a:rPr lang="ru-RU" altLang="en-US" sz="44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4400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МАЛЫХ АРХИТЕКТУРНЫХ ФОРМ</a:t>
            </a:r>
            <a:endParaRPr lang="ru-RU" altLang="en-US" sz="4400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36920" y="6073775"/>
            <a:ext cx="6355080" cy="482600"/>
          </a:xfrm>
        </p:spPr>
        <p:txBody>
          <a:bodyPr/>
          <a:p>
            <a:r>
              <a:rPr lang="ru-RU" altLang="en-US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МБДОУ детский сад № 9 «Росинка»</a:t>
            </a:r>
            <a:endParaRPr lang="ru-RU" altLang="en-US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5" name="Замещающее содержимое 4" descr="IMG-20240819-WA000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81915"/>
            <a:ext cx="12055475" cy="6776720"/>
          </a:xfrm>
          <a:prstGeom prst="rect">
            <a:avLst/>
          </a:prstGeom>
        </p:spPr>
      </p:pic>
      <p:pic>
        <p:nvPicPr>
          <p:cNvPr id="7" name="Рисунок 6" descr="Descr 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23715" y="1584325"/>
            <a:ext cx="2326640" cy="2081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Замещающее содержимое 4"/>
          <p:cNvSpPr>
            <a:spLocks noGrp="1"/>
          </p:cNvSpPr>
          <p:nvPr>
            <p:ph idx="1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0820" y="318135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ru-RU" altLang="en-US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ЗАСЕДАНИЕ РОДИТЕЛЬСКОГО КОМИТЕТА</a:t>
            </a:r>
            <a:endParaRPr lang="ru-RU" altLang="en-US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Замещающее содержимое 6" descr="20240815_090236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844040"/>
            <a:ext cx="4869180" cy="376999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8" name="Замещающее содержимое 7" descr="20240815_090402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588000" y="2808605"/>
            <a:ext cx="5219700" cy="4049395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09855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ru-RU" altLang="en-US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ЗАСЕДАНИЕ РОДИТЕЛЬСКОГО КОМИТЕТА</a:t>
            </a:r>
            <a:endParaRPr lang="ru-RU" altLang="en-US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Замещающее содержимое 4" descr="20240815_090439"/>
          <p:cNvPicPr>
            <a:picLocks noChangeAspect="1"/>
          </p:cNvPicPr>
          <p:nvPr>
            <p:ph sz="half" idx="1"/>
          </p:nvPr>
        </p:nvPicPr>
        <p:blipFill>
          <a:blip r:embed="rId2"/>
          <a:srcRect l="19118" t="27483" r="37815" b="29248"/>
          <a:stretch>
            <a:fillRect/>
          </a:stretch>
        </p:blipFill>
        <p:spPr>
          <a:xfrm>
            <a:off x="0" y="1584325"/>
            <a:ext cx="4907915" cy="369824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Замещающее содержимое 5" descr="20240815_090713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91150" y="3001010"/>
            <a:ext cx="5554980" cy="3856355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285" y="258445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ru-RU" altLang="en-US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ЗАСЕДАНИЕ РОДИТЕЛЬСКОГО КОМИТЕТА</a:t>
            </a:r>
            <a:endParaRPr lang="ru-RU" altLang="en-US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Замещающее содержимое 4" descr="20240815_090815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140585"/>
            <a:ext cx="5238750" cy="392938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Замещающее содержимое 5" descr="20240815_090824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438140" y="1707515"/>
            <a:ext cx="3803015" cy="507111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95" y="158115"/>
            <a:ext cx="10515600" cy="1325563"/>
          </a:xfrm>
        </p:spPr>
        <p:txBody>
          <a:bodyPr>
            <a:normAutofit fontScale="90000"/>
          </a:bodyPr>
          <a:p>
            <a:pPr algn="ctr"/>
            <a:r>
              <a:rPr lang="ru-RU" altLang="en-US" b="1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ЗАСЕДАНИЕ РОДИТЕЛЬСКОГО КОМИТЕТА</a:t>
            </a:r>
            <a:endParaRPr lang="ru-RU" altLang="en-US" b="1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Замещающее содержимое 4" descr="20240815_090923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30835" y="1483360"/>
            <a:ext cx="3721100" cy="503491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6" name="Замещающее содержимое 5" descr="20240815_090907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36795" y="1473200"/>
            <a:ext cx="4037965" cy="516636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Участки ДО ...</a:t>
            </a:r>
            <a:endParaRPr lang="ru-RU" altLang="en-US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2" name="Замещающее содержимое 1" descr="IMG-20240819-WA0002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7965" y="1172845"/>
            <a:ext cx="4561840" cy="25622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Замещающее содержимое 2" descr="IMG-20240819-WA0005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04310" y="3822065"/>
            <a:ext cx="5438140" cy="30543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ru-RU" altLang="en-US">
                <a:solidFill>
                  <a:srgbClr val="0070C0"/>
                </a:solidFill>
                <a:latin typeface="Times New Roman" panose="02020603050405020304" charset="0"/>
                <a:cs typeface="Times New Roman" panose="02020603050405020304" charset="0"/>
              </a:rPr>
              <a:t>Участки ДО ...</a:t>
            </a:r>
            <a:endParaRPr lang="ru-RU" altLang="en-US">
              <a:solidFill>
                <a:srgbClr val="0070C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Замещающее содержимое 6" descr="IMG-20240819-WA0006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2715" y="1217295"/>
            <a:ext cx="4875530" cy="27381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Замещающее содержимое 7" descr="IMG-20240819-WA0007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91940" y="3955415"/>
            <a:ext cx="5008880" cy="28130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5" name="Замещающее содержимое 4" descr="IMG-20240819-WA000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0" y="74930"/>
            <a:ext cx="12079605" cy="6640195"/>
          </a:xfrm>
          <a:prstGeom prst="rect">
            <a:avLst/>
          </a:prstGeom>
        </p:spPr>
      </p:pic>
      <p:pic>
        <p:nvPicPr>
          <p:cNvPr id="8" name="Рисунок 8" descr="Descr 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8720" y="2634615"/>
            <a:ext cx="1430655" cy="1126490"/>
          </a:xfrm>
          <a:prstGeom prst="rect">
            <a:avLst/>
          </a:prstGeom>
          <a:noFill/>
        </p:spPr>
      </p:pic>
      <p:pic>
        <p:nvPicPr>
          <p:cNvPr id="152" name="Рисунок 152" descr="Descr 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605" y="3289935"/>
            <a:ext cx="1421130" cy="1388745"/>
          </a:xfrm>
          <a:prstGeom prst="rect">
            <a:avLst/>
          </a:prstGeom>
          <a:ln>
            <a:noFill/>
          </a:ln>
        </p:spPr>
      </p:pic>
      <p:pic>
        <p:nvPicPr>
          <p:cNvPr id="9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72205" y="2842260"/>
            <a:ext cx="1195070" cy="845185"/>
          </a:xfrm>
          <a:prstGeom prst="rect">
            <a:avLst/>
          </a:prstGeom>
          <a:noFill/>
        </p:spPr>
      </p:pic>
      <p:pic>
        <p:nvPicPr>
          <p:cNvPr id="10" name="Рисунок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H="1">
            <a:off x="2597150" y="4198620"/>
            <a:ext cx="2943225" cy="2322195"/>
          </a:xfrm>
          <a:prstGeom prst="rect">
            <a:avLst/>
          </a:prstGeom>
          <a:noFill/>
        </p:spPr>
      </p:pic>
      <p:sp>
        <p:nvSpPr>
          <p:cNvPr id="7" name="Текстовое поле 6"/>
          <p:cNvSpPr txBox="1"/>
          <p:nvPr/>
        </p:nvSpPr>
        <p:spPr>
          <a:xfrm>
            <a:off x="3561715" y="258445"/>
            <a:ext cx="47644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ru-RU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Проект участка № 1</a:t>
            </a:r>
            <a:endParaRPr lang="ru-RU" altLang="ru-RU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5" name="Замещающее содержимое 4" descr="IMG-20240819-WA0005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71120" y="93345"/>
            <a:ext cx="12037695" cy="6665595"/>
          </a:xfrm>
          <a:prstGeom prst="rect">
            <a:avLst/>
          </a:prstGeom>
        </p:spPr>
      </p:pic>
      <p:pic>
        <p:nvPicPr>
          <p:cNvPr id="6" name="Рисунок 1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55520" y="1307465"/>
            <a:ext cx="2906395" cy="2322195"/>
          </a:xfrm>
          <a:prstGeom prst="rect">
            <a:avLst/>
          </a:prstGeom>
          <a:noFill/>
        </p:spPr>
      </p:pic>
      <p:pic>
        <p:nvPicPr>
          <p:cNvPr id="15" name="Рисунок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312285"/>
            <a:ext cx="3488690" cy="2034540"/>
          </a:xfrm>
          <a:prstGeom prst="rect">
            <a:avLst/>
          </a:prstGeom>
          <a:noFill/>
        </p:spPr>
      </p:pic>
      <p:pic>
        <p:nvPicPr>
          <p:cNvPr id="8" name="Рисунок 8" descr="Descr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07375" y="2103755"/>
            <a:ext cx="2859405" cy="2272030"/>
          </a:xfrm>
          <a:prstGeom prst="rect">
            <a:avLst/>
          </a:prstGeom>
          <a:noFill/>
        </p:spPr>
      </p:pic>
      <p:pic>
        <p:nvPicPr>
          <p:cNvPr id="14" name="Рисунок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1145" y="4375785"/>
            <a:ext cx="2752725" cy="2188845"/>
          </a:xfrm>
          <a:prstGeom prst="rect">
            <a:avLst/>
          </a:prstGeom>
          <a:noFill/>
        </p:spPr>
      </p:pic>
      <p:sp>
        <p:nvSpPr>
          <p:cNvPr id="10" name="Текстовое поле 9"/>
          <p:cNvSpPr txBox="1"/>
          <p:nvPr/>
        </p:nvSpPr>
        <p:spPr>
          <a:xfrm>
            <a:off x="3559810" y="335280"/>
            <a:ext cx="45262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36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Проект участка № 2</a:t>
            </a:r>
            <a:endParaRPr lang="ru-RU" altLang="en-US" sz="36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WPS Presentation</Application>
  <PresentationFormat>宽屏</PresentationFormat>
  <Paragraphs>20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Calibri Light</vt:lpstr>
      <vt:lpstr>Times New Roman</vt:lpstr>
      <vt:lpstr>Microsoft YaHei</vt:lpstr>
      <vt:lpstr>Arial Unicode MS</vt:lpstr>
      <vt:lpstr>Calibri</vt:lpstr>
      <vt:lpstr>Office Theme</vt:lpstr>
      <vt:lpstr>ПРОЕКТИРОВАНИЕ  МАЛЫХ АРХИТЕКТУРНЫХ ФОРМ</vt:lpstr>
      <vt:lpstr>ЗАСЕДАНИЕ РОДИТЕЛЬСКОГО КОМИТЕТА</vt:lpstr>
      <vt:lpstr>ЗАСЕДАНИЕ РОДИТЕЛЬСКОГО КОМИТЕТА</vt:lpstr>
      <vt:lpstr>ЗАСЕДАНИЕ РОДИТЕЛЬСКОГО КОМИТЕТА</vt:lpstr>
      <vt:lpstr>ЗАСЕДАНИЕ РОДИТЕЛЬСКОГО КОМИТЕТА</vt:lpstr>
      <vt:lpstr>Участки ДО ...</vt:lpstr>
      <vt:lpstr>Участки ДО ...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ovloc</cp:lastModifiedBy>
  <cp:revision>4</cp:revision>
  <dcterms:created xsi:type="dcterms:W3CDTF">2024-08-18T01:40:00Z</dcterms:created>
  <dcterms:modified xsi:type="dcterms:W3CDTF">2024-08-20T10:49:44Z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1049-12.2.0.17545</vt:lpwstr>
  </property>
  <property fmtid="{D5CDD505-2E9C-101B-9397-08002B2CF9AE}" pid="3" name="ICV">
    <vt:lpwstr>0062C8672B77489ABFA85D7E77433138_12</vt:lpwstr>
  </property>
</Properties>
</file>