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 snapToGrid="0">
      <p:cViewPr varScale="1">
        <p:scale>
          <a:sx n="85" d="100"/>
          <a:sy n="85" d="100"/>
        </p:scale>
        <p:origin x="1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96B-A215-4703-A052-201E08DAF38A}" type="datetimeFigureOut">
              <a:rPr lang="ru-RU" smtClean="0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7035-CBEC-4C2B-87F3-EF21BFC75B21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96B-A215-4703-A052-201E08DAF38A}" type="datetimeFigureOut">
              <a:rPr lang="ru-RU" smtClean="0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7035-CBEC-4C2B-87F3-EF21BFC75B21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96B-A215-4703-A052-201E08DAF38A}" type="datetimeFigureOut">
              <a:rPr lang="ru-RU" smtClean="0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7035-CBEC-4C2B-87F3-EF21BFC75B21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96B-A215-4703-A052-201E08DAF38A}" type="datetimeFigureOut">
              <a:rPr lang="ru-RU" smtClean="0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7035-CBEC-4C2B-87F3-EF21BFC75B21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96B-A215-4703-A052-201E08DAF38A}" type="datetimeFigureOut">
              <a:rPr lang="ru-RU" smtClean="0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7035-CBEC-4C2B-87F3-EF21BFC75B21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96B-A215-4703-A052-201E08DAF38A}" type="datetimeFigureOut">
              <a:rPr lang="ru-RU" smtClean="0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7035-CBEC-4C2B-87F3-EF21BFC75B21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96B-A215-4703-A052-201E08DAF38A}" type="datetimeFigureOut">
              <a:rPr lang="ru-RU" smtClean="0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7035-CBEC-4C2B-87F3-EF21BFC75B21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96B-A215-4703-A052-201E08DAF38A}" type="datetimeFigureOut">
              <a:rPr lang="ru-RU" smtClean="0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7035-CBEC-4C2B-87F3-EF21BFC75B21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96B-A215-4703-A052-201E08DAF38A}" type="datetimeFigureOut">
              <a:rPr lang="ru-RU" smtClean="0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7035-CBEC-4C2B-87F3-EF21BFC75B21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96B-A215-4703-A052-201E08DAF38A}" type="datetimeFigureOut">
              <a:rPr lang="ru-RU" smtClean="0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7035-CBEC-4C2B-87F3-EF21BFC75B21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F96B-A215-4703-A052-201E08DAF38A}" type="datetimeFigureOut">
              <a:rPr lang="ru-RU" smtClean="0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7035-CBEC-4C2B-87F3-EF21BFC75B21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F96B-A215-4703-A052-201E08DAF38A}" type="datetimeFigureOut">
              <a:rPr lang="ru-RU" smtClean="0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37035-CBEC-4C2B-87F3-EF21BFC75B21}" type="slidenum">
              <a:rPr lang="ru-RU" smtClean="0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emf" /><Relationship Id="rId4" Type="http://schemas.openxmlformats.org/officeDocument/2006/relationships/image" Target="../media/image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Relationship Id="rId6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5.png" /><Relationship Id="rId6" Type="http://schemas.openxmlformats.org/officeDocument/2006/relationships/image" Target="../media/image1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Relationship Id="rId3" Type="http://schemas.openxmlformats.org/officeDocument/2006/relationships/image" Target="../media/image1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0272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6120" y="84842"/>
            <a:ext cx="9775595" cy="154999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9 «Росинка»</a:t>
            </a:r>
            <a:br>
              <a:rPr lang="ru-RU" sz="16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«Рабочий посёлок Чегдомын»</a:t>
            </a:r>
            <a:br>
              <a:rPr lang="ru-RU" sz="16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Верхнебуреинского муниципального района Хабаровского края</a:t>
            </a:r>
            <a:br>
              <a:rPr lang="ru-RU" sz="1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81" y="1967346"/>
            <a:ext cx="7518401" cy="3190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45" y="4431949"/>
            <a:ext cx="4507345" cy="326567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34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0435"/>
            <a:ext cx="10515600" cy="128385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</a:t>
            </a:r>
            <a:r>
              <a:rPr lang="ru-RU" sz="27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результатах выполнения плана инновационной деятельности в 2023-2024 учебном году.</a:t>
            </a:r>
            <a:br>
              <a:rPr lang="ru-RU" smtClean="0">
                <a:effectLst/>
              </a:rPr>
            </a:br>
            <a:r>
              <a:rPr lang="ru-RU" b="1"/>
              <a:t> </a:t>
            </a:r>
            <a:br>
              <a:rPr lang="ru-RU" smtClean="0">
                <a:effectLst/>
              </a:rPr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09050"/>
          </a:xfrm>
        </p:spPr>
        <p:txBody>
          <a:bodyPr/>
          <a:lstStyle/>
          <a:p>
            <a:pPr marL="0" indent="0">
              <a:buNone/>
            </a:pP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2023– 2024 учебном году   Педагогический коллектив Доу продолжил работу по инновационной пилотной площадке по теме «Формирование  логических операций мышления детей дошкольного возраста посредством игр с блоками Дьенеша». </a:t>
            </a:r>
            <a:endParaRPr lang="ru-RU" sz="200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инновационной – пилотной площадки, педагогическим коллективом были разработаны следующие документы:</a:t>
            </a:r>
            <a:endParaRPr lang="ru-RU" sz="200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Инновационный проект, по данной теме сроком 2022-2025год, положение и план работы.</a:t>
            </a:r>
            <a:endParaRPr lang="ru-RU" sz="200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spc="-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инновационной </a:t>
            </a:r>
            <a:r>
              <a:rPr lang="ru-RU" sz="2400" b="1" spc="-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r>
              <a:rPr lang="ru-RU" sz="2400" b="1" spc="-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</a:t>
            </a:r>
            <a:r>
              <a:rPr lang="ru-RU" sz="2400" b="1" spc="-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b="1" spc="-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spc="-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18" y="4305179"/>
            <a:ext cx="7998691" cy="463562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34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8995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учебном году мы использовали блоки Денеша, как игровой материал. </a:t>
            </a:r>
            <a:br>
              <a:rPr lang="ru-RU" sz="28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играют с ними, как с обычными кубиками, конструктором, по ходу знакомятся с цветами, размерами, формами</a:t>
            </a:r>
            <a:endParaRPr lang="ru-RU" sz="28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314" y="2484120"/>
            <a:ext cx="3632107" cy="2882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778" y="2731331"/>
            <a:ext cx="2995586" cy="2803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816" y="3519646"/>
            <a:ext cx="3647567" cy="3089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" y="91440"/>
            <a:ext cx="12131040" cy="6766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/>
              <a:t> </a:t>
            </a:r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Старшим воспитателем были проведены следующие мероприятия:</a:t>
            </a:r>
            <a:endParaRPr lang="ru-RU" sz="20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840" y="1690687"/>
            <a:ext cx="94716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воспитателей</a:t>
            </a:r>
            <a:endParaRPr lang="ru-RU" sz="2000" b="1" i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1.Как разработать  перспективный плана дидактических игр по работе с блоками Дьенеша для детей дошкольного возраста. </a:t>
            </a:r>
            <a:endParaRPr lang="ru-RU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2.Консультация для воспитателей «Как изготовление картотеку дидактических игр по с использованием блоков Дьенеша».</a:t>
            </a:r>
            <a:endParaRPr lang="ru-RU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 для педагогов </a:t>
            </a:r>
            <a:endParaRPr lang="ru-RU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разработать конспект занятия по ФЭМП с использованием Блоков Дьенеша с детьми дошкольного возраста».</a:t>
            </a:r>
            <a:endParaRPr lang="ru-RU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4.Семинар для воспитателей Мастер-класс для педагогов ДОУ «Логические блоки Дьенеша, как универсальный дидактический материал</a:t>
            </a:r>
            <a:endParaRPr lang="ru-RU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мыслительных умений и способностей у дошкольников»</a:t>
            </a:r>
            <a:endParaRPr lang="ru-RU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34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ДОУ в течении учебного года </a:t>
            </a:r>
            <a:b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изготовлены дидактические пособия и картотеки дидактических игр</a:t>
            </a:r>
            <a:endParaRPr lang="ru-RU" sz="2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2333" y="1123291"/>
            <a:ext cx="5166366" cy="6089689"/>
          </a:xfr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" y="525780"/>
            <a:ext cx="12054840" cy="5824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7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</a:t>
            </a:r>
            <a:b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для самых маленьких 2-4 года</a:t>
            </a:r>
            <a:b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98" y="878460"/>
            <a:ext cx="3966988" cy="2802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39" y="3922077"/>
            <a:ext cx="3932261" cy="25971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310" y="3791079"/>
            <a:ext cx="3968840" cy="2834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965616" y="129974"/>
            <a:ext cx="2810452" cy="451175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275" y="-1938338"/>
            <a:ext cx="13249275" cy="10734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095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для детей от 3-7 лет</a:t>
            </a:r>
            <a:endParaRPr lang="ru-RU" sz="2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54906" y="1272024"/>
            <a:ext cx="3548180" cy="3158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046" y="1326893"/>
            <a:ext cx="3401863" cy="3048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643" y="1058176"/>
            <a:ext cx="2950567" cy="2598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274" y="4375157"/>
            <a:ext cx="4283809" cy="240340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5228" y="-1938993"/>
            <a:ext cx="13247229" cy="10735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ДОУ было приобретено дополнительно 10 комплектов.</a:t>
            </a:r>
            <a:b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учебно-игрового пособия составляет 35комплектов.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4198" y="1825625"/>
            <a:ext cx="5803604" cy="435133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589164" cy="110857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>
              <a:ln w="0"/>
              <a:solidFill>
                <a:schemeClr val="accent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127" y="1228437"/>
            <a:ext cx="13263418" cy="6410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Дьенеша- это игры, которые  </a:t>
            </a:r>
            <a:r>
              <a:rPr lang="ru-RU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таких умственных операций </a:t>
            </a:r>
            <a:r>
              <a:rPr lang="ru-RU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как: классификация</a:t>
            </a:r>
            <a:r>
              <a:rPr lang="ru-RU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группировка предметов по свойствам, абстрагирование свойств от </a:t>
            </a:r>
            <a:r>
              <a:rPr lang="ru-RU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предмета.</a:t>
            </a:r>
            <a:endParaRPr lang="ru-RU" sz="320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догадываться, доказывать</a:t>
            </a:r>
            <a:r>
              <a:rPr lang="ru-RU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особенно важно, ибо народная пословица гласит: </a:t>
            </a:r>
            <a:endParaRPr lang="ru-RU" sz="320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 без догадки и гроша не стоит</a:t>
            </a:r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i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и сегодня при нашем общении я предлагаю тоже </a:t>
            </a:r>
            <a:r>
              <a:rPr lang="ru-RU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следовать        </a:t>
            </a:r>
            <a:r>
              <a:rPr lang="ru-RU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древней пословице</a:t>
            </a:r>
            <a:r>
              <a:rPr lang="ru-RU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слышу — и забываю, я вижу — </a:t>
            </a:r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запоминаю, </a:t>
            </a:r>
            <a:endParaRPr lang="ru-RU" sz="3200" b="1" i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2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 </a:t>
            </a:r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 понимаю».</a:t>
            </a:r>
            <a:endParaRPr lang="ru-RU" sz="3200" b="1" i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25"/>
  <p:tag name="AS_OS" val="Microsoft Windows NT 10.0.20348.0"/>
  <p:tag name="AS_RELEASE_DATE" val="2024.06.14"/>
  <p:tag name="AS_TITLE" val="Aspose.Slides for .NET6"/>
  <p:tag name="AS_VERSION" val="24.6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Широкоэкранный</PresentationFormat>
  <Paragraphs>27</Paragraphs>
  <Slides>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4">
      <vt:lpstr>Arial</vt:lpstr>
      <vt:lpstr>Calibri Light</vt:lpstr>
      <vt:lpstr>Calibri</vt:lpstr>
      <vt:lpstr>Times New Roman</vt:lpstr>
      <vt:lpstr>Тема Office</vt:lpstr>
      <vt:lpstr>Муниципальное бюджетное дошкольное образовательное учреждение детский сад № 9 «Росинка»городского поселения «Рабочий посёлок Чегдомын»Верхнебуреинского муниципального района Хабаровского края</vt:lpstr>
      <vt:lpstr>Аналитический отчет о результатах выполнения плана инновационной деятельности в 2023-2024 учебном году. </vt:lpstr>
      <vt:lpstr>В этом учебном году мы использовали блоки Денеша, как игровой материал. Дети играют с ними, как с обычными кубиками, конструктором, по ходу знакомятся с цветами, размерами, формами</vt:lpstr>
      <vt:lpstr> Старшим воспитателем были проведены следующие мероприятия:</vt:lpstr>
      <vt:lpstr>Педагогами ДОУ в течении учебного года были изготовлены дидактические пособия и картотеки дидактических игр</vt:lpstr>
      <vt:lpstr>Предметно-развивающая средаальбомы для самых маленьких 2-4 года</vt:lpstr>
      <vt:lpstr>Альбомы для детей от 3-7 лет</vt:lpstr>
      <vt:lpstr>Руководителем ДОУ было приобретено дополнительно 10 комплектов.В настоящее время учебно-игрового пособия составляет 35комплектов.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24.0600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Муниципальное бюджетное дошкольное образовательное учреждение детский сад № 9 «Росинка» городского поселения «Рабочий посёлок Чегдомын» Верхнебуреинского муниципального района Хабаровского края</dc:title>
  <dc:creator>admin</dc:creator>
  <cp:lastModifiedBy>Neospolimiw</cp:lastModifiedBy>
  <cp:revision>15</cp:revision>
  <dcterms:created xsi:type="dcterms:W3CDTF">2024-09-05T23:26:00Z</dcterms:created>
  <dcterms:modified xsi:type="dcterms:W3CDTF">2024-09-06T11:05:21Z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4D75CF90E6374DDDB8161202537F6EED_12</vt:lpwstr>
  </property>
  <property fmtid="{D5CDD505-2E9C-101B-9397-08002B2CF9AE}" pid="3" name="KSOProductBuildVer">
    <vt:lpwstr>1049-12.2.0.18165</vt:lpwstr>
  </property>
</Properties>
</file>